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Amatic SC"/>
      <p:regular r:id="rId7"/>
      <p:bold r:id="rId8"/>
    </p:embeddedFont>
    <p:embeddedFont>
      <p:font typeface="Bree Serif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0" roundtripDataSignature="AMtx7mic1UHVClDeLXngKyETbnziWnDQ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customschemas.google.com/relationships/presentationmetadata" Target="metadata"/><Relationship Id="rId9" Type="http://schemas.openxmlformats.org/officeDocument/2006/relationships/font" Target="fonts/BreeSerif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maticSC-regular.fntdata"/><Relationship Id="rId8" Type="http://schemas.openxmlformats.org/officeDocument/2006/relationships/font" Target="fonts/AmaticS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2118700" y="394375"/>
            <a:ext cx="4965900" cy="1615200"/>
          </a:xfrm>
          <a:prstGeom prst="roundRect">
            <a:avLst>
              <a:gd fmla="val 16667" name="adj"/>
            </a:avLst>
          </a:prstGeom>
          <a:solidFill>
            <a:srgbClr val="EA9999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 txBox="1"/>
          <p:nvPr>
            <p:ph type="ctrTitle"/>
          </p:nvPr>
        </p:nvSpPr>
        <p:spPr>
          <a:xfrm>
            <a:off x="311708" y="-189850"/>
            <a:ext cx="8520600" cy="2052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457200" lvl="0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3600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" sz="3600">
                <a:latin typeface="Bree Serif"/>
                <a:ea typeface="Bree Serif"/>
                <a:cs typeface="Bree Serif"/>
                <a:sym typeface="Bree Serif"/>
              </a:rPr>
              <a:t>4 FUNCIONES </a:t>
            </a:r>
            <a:endParaRPr sz="3600"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3600">
                <a:latin typeface="Bree Serif"/>
                <a:ea typeface="Bree Serif"/>
                <a:cs typeface="Bree Serif"/>
                <a:sym typeface="Bree Serif"/>
              </a:rPr>
              <a:t>DE LA CONDUCTA</a:t>
            </a:r>
            <a:endParaRPr sz="3600"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311700" y="2266950"/>
            <a:ext cx="1842000" cy="13617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F4CCCC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2486800" y="2282375"/>
            <a:ext cx="1842000" cy="13617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FCE5CD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4572000" y="2282375"/>
            <a:ext cx="1842000" cy="13617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DD7E6B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6733400" y="2282375"/>
            <a:ext cx="1842000" cy="13617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F9CB9C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497800" y="2642800"/>
            <a:ext cx="1468500" cy="7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" sz="3400" u="none" cap="none" strike="noStrik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Atenci</a:t>
            </a:r>
            <a:r>
              <a:rPr b="1" i="0" lang="en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ó</a:t>
            </a:r>
            <a:r>
              <a:rPr b="1" i="0" lang="en" sz="3400" u="none" cap="none" strike="noStrik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n </a:t>
            </a:r>
            <a:endParaRPr b="1" i="0" sz="3400" u="none" cap="none" strike="noStrik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1" name="Google Shape;61;p1"/>
          <p:cNvSpPr txBox="1"/>
          <p:nvPr/>
        </p:nvSpPr>
        <p:spPr>
          <a:xfrm>
            <a:off x="2870550" y="2658850"/>
            <a:ext cx="1594200" cy="9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" sz="3400" u="none" cap="none" strike="noStrik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Escape</a:t>
            </a:r>
            <a:endParaRPr b="1" i="0" sz="3400" u="none" cap="none" strike="noStrik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2" name="Google Shape;62;p1"/>
          <p:cNvSpPr txBox="1"/>
          <p:nvPr/>
        </p:nvSpPr>
        <p:spPr>
          <a:xfrm>
            <a:off x="4800600" y="2696200"/>
            <a:ext cx="2309400" cy="6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" sz="3400" u="none" cap="none" strike="noStrik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Tangibles</a:t>
            </a:r>
            <a:endParaRPr b="1" i="0" sz="3400" u="none" cap="none" strike="noStrik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3" name="Google Shape;63;p1"/>
          <p:cNvSpPr txBox="1"/>
          <p:nvPr/>
        </p:nvSpPr>
        <p:spPr>
          <a:xfrm>
            <a:off x="6947000" y="2642950"/>
            <a:ext cx="1594200" cy="7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" sz="3400" u="none" cap="none" strike="noStrik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Sensorial</a:t>
            </a:r>
            <a:endParaRPr b="1" i="0" sz="3400" u="none" cap="none" strike="noStrik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4" name="Google Shape;64;p1"/>
          <p:cNvSpPr/>
          <p:nvPr/>
        </p:nvSpPr>
        <p:spPr>
          <a:xfrm>
            <a:off x="333725" y="3718500"/>
            <a:ext cx="1842000" cy="12147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"/>
          <p:cNvSpPr/>
          <p:nvPr/>
        </p:nvSpPr>
        <p:spPr>
          <a:xfrm>
            <a:off x="2486800" y="3727975"/>
            <a:ext cx="1842000" cy="12147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"/>
          <p:cNvSpPr/>
          <p:nvPr/>
        </p:nvSpPr>
        <p:spPr>
          <a:xfrm>
            <a:off x="4563675" y="3720275"/>
            <a:ext cx="1842000" cy="12147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6746900" y="3727975"/>
            <a:ext cx="1842000" cy="12147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"/>
          <p:cNvSpPr txBox="1"/>
          <p:nvPr/>
        </p:nvSpPr>
        <p:spPr>
          <a:xfrm>
            <a:off x="4590950" y="3811950"/>
            <a:ext cx="1814700" cy="9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Obtener un objeto o hacer una actividad</a:t>
            </a:r>
            <a:endParaRPr b="0" i="0" sz="1600" u="none" cap="none" strike="noStrike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2593575" y="3838650"/>
            <a:ext cx="13941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Escapar de algo o evitarlo</a:t>
            </a:r>
            <a:endParaRPr b="0" i="0" sz="1600" u="none" cap="none" strike="noStrike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70" name="Google Shape;70;p1"/>
          <p:cNvSpPr txBox="1"/>
          <p:nvPr/>
        </p:nvSpPr>
        <p:spPr>
          <a:xfrm>
            <a:off x="384400" y="3811950"/>
            <a:ext cx="1658100" cy="10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Recibir (mala o buena) atenci</a:t>
            </a:r>
            <a:r>
              <a:rPr b="0" i="0" lang="en" sz="1600" u="none" cap="none" strike="noStrike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rPr>
              <a:t>ó</a:t>
            </a:r>
            <a:r>
              <a:rPr b="0" i="0" lang="en" sz="1600" u="none" cap="none" strike="noStrike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n </a:t>
            </a:r>
            <a:endParaRPr b="0" i="0" sz="1600" u="none" cap="none" strike="noStrike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71" name="Google Shape;71;p1"/>
          <p:cNvSpPr txBox="1"/>
          <p:nvPr/>
        </p:nvSpPr>
        <p:spPr>
          <a:xfrm>
            <a:off x="6818450" y="3849975"/>
            <a:ext cx="1394100" cy="9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Estimulación sensorial</a:t>
            </a:r>
            <a:endParaRPr b="0" i="0" sz="1600" u="none" cap="none" strike="noStrike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72" name="Google Shape;72;p1"/>
          <p:cNvSpPr txBox="1"/>
          <p:nvPr/>
        </p:nvSpPr>
        <p:spPr>
          <a:xfrm>
            <a:off x="7631150" y="4887463"/>
            <a:ext cx="1940400" cy="3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© Nicole McDaniel</a:t>
            </a:r>
            <a:endParaRPr b="1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